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09" r:id="rId2"/>
    <p:sldId id="310" r:id="rId3"/>
    <p:sldId id="311" r:id="rId4"/>
    <p:sldId id="313" r:id="rId5"/>
    <p:sldId id="314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30" r:id="rId19"/>
    <p:sldId id="331" r:id="rId20"/>
    <p:sldId id="332" r:id="rId21"/>
    <p:sldId id="333" r:id="rId22"/>
    <p:sldId id="334" r:id="rId23"/>
    <p:sldId id="335" r:id="rId24"/>
    <p:sldId id="336" r:id="rId25"/>
    <p:sldId id="337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9" d="100"/>
          <a:sy n="129" d="100"/>
        </p:scale>
        <p:origin x="-72" y="-154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D254C-053B-4F0F-BA51-4F339044B94A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03FCC-E714-4F04-968B-87C41AEA6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167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1980 </a:t>
            </a:r>
            <a:r>
              <a:rPr lang="en-US" dirty="0" err="1" smtClean="0"/>
              <a:t>Panatomic</a:t>
            </a:r>
            <a:r>
              <a:rPr lang="en-US" dirty="0" smtClean="0"/>
              <a:t> 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7036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1984 RB67 Plus 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529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1984 RB67 Plus 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6544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1984 RB67 Tri 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202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1984 Plus 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271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1985 Tri 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892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1985 FP4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8740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1985 RB67 </a:t>
            </a:r>
            <a:r>
              <a:rPr lang="en-US" dirty="0" err="1" smtClean="0"/>
              <a:t>Panatomic</a:t>
            </a:r>
            <a:r>
              <a:rPr lang="en-US" dirty="0" smtClean="0"/>
              <a:t> 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493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1985 FP4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5424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1985 RB67 Agfa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5734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1986 RB67 FP4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48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1983 Plus 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3037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1986 RB7</a:t>
            </a:r>
            <a:r>
              <a:rPr lang="en-US" baseline="0" dirty="0" smtClean="0"/>
              <a:t> </a:t>
            </a:r>
            <a:r>
              <a:rPr lang="en-US" dirty="0" smtClean="0"/>
              <a:t>HP5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3059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1986 RB67 Tri 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192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1986 RB67 Tri 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854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1986 Agfa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112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1986 Agfa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8780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1987 Zone VI Tmax 100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67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1983 Tri 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32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1983 Tri 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71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1983 Plus 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1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1984 RB67 Plus 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644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1984 </a:t>
            </a:r>
            <a:r>
              <a:rPr lang="en-US" dirty="0" err="1" smtClean="0"/>
              <a:t>Panatomic</a:t>
            </a:r>
            <a:r>
              <a:rPr lang="en-US" dirty="0" smtClean="0"/>
              <a:t> 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12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1984 RB67 Plus 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99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1984 </a:t>
            </a:r>
            <a:r>
              <a:rPr lang="en-US" dirty="0" err="1" smtClean="0"/>
              <a:t>Yashicamat</a:t>
            </a:r>
            <a:r>
              <a:rPr lang="en-US" dirty="0" smtClean="0"/>
              <a:t> Tri</a:t>
            </a:r>
            <a:r>
              <a:rPr lang="en-US" baseline="0" dirty="0" smtClean="0"/>
              <a:t> 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36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2BB2-E128-495C-94CF-F00F74F701F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03EF-DB93-40E7-8192-DEF0F4E0E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00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2BB2-E128-495C-94CF-F00F74F701F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03EF-DB93-40E7-8192-DEF0F4E0E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359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2BB2-E128-495C-94CF-F00F74F701F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03EF-DB93-40E7-8192-DEF0F4E0E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43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2BB2-E128-495C-94CF-F00F74F701F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03EF-DB93-40E7-8192-DEF0F4E0E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70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2BB2-E128-495C-94CF-F00F74F701F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03EF-DB93-40E7-8192-DEF0F4E0E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554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2BB2-E128-495C-94CF-F00F74F701F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03EF-DB93-40E7-8192-DEF0F4E0E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27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2BB2-E128-495C-94CF-F00F74F701F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03EF-DB93-40E7-8192-DEF0F4E0E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76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2BB2-E128-495C-94CF-F00F74F701F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03EF-DB93-40E7-8192-DEF0F4E0E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116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2BB2-E128-495C-94CF-F00F74F701F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03EF-DB93-40E7-8192-DEF0F4E0E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74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2BB2-E128-495C-94CF-F00F74F701F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03EF-DB93-40E7-8192-DEF0F4E0E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775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2BB2-E128-495C-94CF-F00F74F701F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03EF-DB93-40E7-8192-DEF0F4E0E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102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B2BB2-E128-495C-94CF-F00F74F701F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603EF-DB93-40E7-8192-DEF0F4E0E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07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249" y="17206"/>
            <a:ext cx="8229600" cy="304800"/>
          </a:xfrm>
        </p:spPr>
        <p:txBody>
          <a:bodyPr>
            <a:noAutofit/>
          </a:bodyPr>
          <a:lstStyle/>
          <a:p>
            <a:r>
              <a:rPr lang="en-US" sz="1800" b="1" dirty="0" smtClean="0"/>
              <a:t>The following images were captured on film (except as noted)</a:t>
            </a:r>
            <a:endParaRPr lang="en-US" sz="1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Temporary\B&amp;W Presentation\B&amp;W\Small Images\1980 A 017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8989698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0999" y="6400800"/>
            <a:ext cx="85286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Mind reading 1980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674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53200"/>
            <a:ext cx="8229600" cy="228600"/>
          </a:xfrm>
        </p:spPr>
        <p:txBody>
          <a:bodyPr>
            <a:noAutofit/>
          </a:bodyPr>
          <a:lstStyle/>
          <a:p>
            <a:r>
              <a:rPr lang="en-US" sz="1600" dirty="0" smtClean="0"/>
              <a:t>Merrick House, Coral Gables 1984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2290" name="Picture 2" descr="C:\Temporary\B&amp;W Presentation\B&amp;W\Small Images\1984 HI Image08 M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"/>
            <a:ext cx="7788811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76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53200"/>
            <a:ext cx="8229600" cy="228600"/>
          </a:xfrm>
        </p:spPr>
        <p:txBody>
          <a:bodyPr>
            <a:noAutofit/>
          </a:bodyPr>
          <a:lstStyle/>
          <a:p>
            <a:r>
              <a:rPr lang="en-US" sz="1600" dirty="0" smtClean="0"/>
              <a:t>Henry Moore Sculpture, InterContinental Hotel 1984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Temporary\B&amp;W Presentation\B&amp;W\Small Images\1984 HU Image08 MM Henry Moo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469" y="152399"/>
            <a:ext cx="5208331" cy="633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87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53200"/>
            <a:ext cx="8229600" cy="228600"/>
          </a:xfrm>
        </p:spPr>
        <p:txBody>
          <a:bodyPr>
            <a:noAutofit/>
          </a:bodyPr>
          <a:lstStyle/>
          <a:p>
            <a:r>
              <a:rPr lang="en-US" sz="1400" dirty="0" err="1" smtClean="0"/>
              <a:t>Lladro</a:t>
            </a:r>
            <a:r>
              <a:rPr lang="en-US" sz="1400" dirty="0" smtClean="0"/>
              <a:t> figurine 1984</a:t>
            </a:r>
            <a:endParaRPr lang="en-US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4338" name="Picture 2" descr="C:\Temporary\B&amp;W Presentation\B&amp;W\Small Images\1984 JH Image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6848"/>
            <a:ext cx="5319138" cy="637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13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125" y="6400800"/>
            <a:ext cx="8229600" cy="268140"/>
          </a:xfrm>
        </p:spPr>
        <p:txBody>
          <a:bodyPr>
            <a:noAutofit/>
          </a:bodyPr>
          <a:lstStyle/>
          <a:p>
            <a:r>
              <a:rPr lang="en-US" sz="1600" dirty="0" smtClean="0"/>
              <a:t>Metrorail Station, Coral Gables 1984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Temporary\B&amp;W Presentation\B&amp;W\Small Images\1984 JN Image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06924"/>
            <a:ext cx="8985250" cy="592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86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53200"/>
            <a:ext cx="8229600" cy="228600"/>
          </a:xfrm>
        </p:spPr>
        <p:txBody>
          <a:bodyPr>
            <a:noAutofit/>
          </a:bodyPr>
          <a:lstStyle/>
          <a:p>
            <a:r>
              <a:rPr lang="en-US" sz="1600" dirty="0" smtClean="0"/>
              <a:t>Antonio </a:t>
            </a:r>
            <a:r>
              <a:rPr lang="en-US" sz="1600" dirty="0" err="1" smtClean="0"/>
              <a:t>Quintas</a:t>
            </a:r>
            <a:r>
              <a:rPr lang="en-US" sz="1600" dirty="0" smtClean="0"/>
              <a:t> 1985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6386" name="Picture 2" descr="C:\Temporary\B&amp;W Presentation\B&amp;W\Small Images\1985 KH Image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186" y="152400"/>
            <a:ext cx="4233862" cy="636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96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94" y="6324600"/>
            <a:ext cx="8229600" cy="228600"/>
          </a:xfrm>
        </p:spPr>
        <p:txBody>
          <a:bodyPr>
            <a:noAutofit/>
          </a:bodyPr>
          <a:lstStyle/>
          <a:p>
            <a:r>
              <a:rPr lang="en-US" sz="1600" dirty="0" smtClean="0"/>
              <a:t>Theater of the Sea, Islamorada 1985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C:\Temporary\B&amp;W Presentation\B&amp;W\Small Images\1985 KV Image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8891588" cy="579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07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553200"/>
            <a:ext cx="8229600" cy="2084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600" dirty="0" smtClean="0"/>
              <a:t>Miami River 1985</a:t>
            </a:r>
            <a:endParaRPr lang="en-US" sz="1600" dirty="0"/>
          </a:p>
        </p:txBody>
      </p:sp>
      <p:pic>
        <p:nvPicPr>
          <p:cNvPr id="18434" name="Picture 2" descr="C:\Temporary\B&amp;W Presentation\B&amp;W\Small Images\1985 MS Image09 M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" y="152400"/>
            <a:ext cx="7774305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88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53200"/>
            <a:ext cx="8229600" cy="228600"/>
          </a:xfrm>
        </p:spPr>
        <p:txBody>
          <a:bodyPr>
            <a:noAutofit/>
          </a:bodyPr>
          <a:lstStyle/>
          <a:p>
            <a:r>
              <a:rPr lang="en-US" sz="1600" dirty="0" smtClean="0"/>
              <a:t>Coral Gables 1985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9" name="Picture 3" descr="C:\Temporary\B&amp;W Presentation\B&amp;W\Small Images\1985 NE Image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5" y="304800"/>
            <a:ext cx="8988153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23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53200"/>
            <a:ext cx="8229600" cy="228600"/>
          </a:xfrm>
        </p:spPr>
        <p:txBody>
          <a:bodyPr>
            <a:noAutofit/>
          </a:bodyPr>
          <a:lstStyle/>
          <a:p>
            <a:r>
              <a:rPr lang="en-US" sz="1600" dirty="0" smtClean="0"/>
              <a:t>Everglades 1985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C:\Temporary\B&amp;W Presentation\B&amp;W\Small Images\1985 OH 09 M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39" y="152400"/>
            <a:ext cx="7895987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53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53200"/>
            <a:ext cx="8229600" cy="228600"/>
          </a:xfrm>
        </p:spPr>
        <p:txBody>
          <a:bodyPr>
            <a:noAutofit/>
          </a:bodyPr>
          <a:lstStyle/>
          <a:p>
            <a:r>
              <a:rPr lang="en-US" sz="1600" dirty="0" smtClean="0"/>
              <a:t>Coconut Grove 1986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C:\Temporary\B&amp;W Presentation\B&amp;W\Small Images\1986 OT Image06e M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7467600" cy="628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09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200" y="6553200"/>
            <a:ext cx="8229600" cy="228600"/>
          </a:xfrm>
        </p:spPr>
        <p:txBody>
          <a:bodyPr>
            <a:noAutofit/>
          </a:bodyPr>
          <a:lstStyle/>
          <a:p>
            <a:r>
              <a:rPr lang="en-US" sz="1600" dirty="0" smtClean="0"/>
              <a:t>Flamingo Marina, Everglades National Park 1983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Temporary\B&amp;W Presentation\B&amp;W\Small Images\1983 BS Image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60641"/>
            <a:ext cx="8969600" cy="598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47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53200"/>
            <a:ext cx="8229600" cy="228600"/>
          </a:xfrm>
        </p:spPr>
        <p:txBody>
          <a:bodyPr>
            <a:noAutofit/>
          </a:bodyPr>
          <a:lstStyle/>
          <a:p>
            <a:r>
              <a:rPr lang="en-US" sz="1600" dirty="0" smtClean="0"/>
              <a:t>Miami Beach 1986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Temporary\B&amp;W Presentation\B&amp;W\1986 PP Image10 M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0" y="2403475"/>
            <a:ext cx="2428875" cy="197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Temporary\B&amp;W Presentation\B&amp;W\Small Images\1986 PP Image10 M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11" y="170956"/>
            <a:ext cx="7822690" cy="638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39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53200"/>
            <a:ext cx="8229600" cy="228600"/>
          </a:xfrm>
        </p:spPr>
        <p:txBody>
          <a:bodyPr>
            <a:noAutofit/>
          </a:bodyPr>
          <a:lstStyle/>
          <a:p>
            <a:r>
              <a:rPr lang="en-US" sz="1600" dirty="0" smtClean="0"/>
              <a:t>The Barnacle, Coconut Grove 1986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C:\Temporary\B&amp;W Presentation\B&amp;W\Small Images\1986 QB Image02 M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"/>
            <a:ext cx="7696200" cy="635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85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53200"/>
            <a:ext cx="8229600" cy="228600"/>
          </a:xfrm>
        </p:spPr>
        <p:txBody>
          <a:bodyPr>
            <a:noAutofit/>
          </a:bodyPr>
          <a:lstStyle/>
          <a:p>
            <a:r>
              <a:rPr lang="en-US" sz="1600" dirty="0" smtClean="0"/>
              <a:t>The Barnacle, Coconut Grove 1986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C:\Temporary\B&amp;W Presentation\B&amp;W\Small Images\1986 QC 02-1 M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200"/>
            <a:ext cx="7975996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80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77000"/>
            <a:ext cx="8229600" cy="228600"/>
          </a:xfrm>
        </p:spPr>
        <p:txBody>
          <a:bodyPr>
            <a:noAutofit/>
          </a:bodyPr>
          <a:lstStyle/>
          <a:p>
            <a:r>
              <a:rPr lang="en-US" sz="1600" dirty="0" smtClean="0"/>
              <a:t>Mirror Lake, Yosemite 1986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Temporary\B&amp;W Presentation\B&amp;W\Small Images\1986 QE Image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56464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05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77000"/>
            <a:ext cx="8229600" cy="228600"/>
          </a:xfrm>
        </p:spPr>
        <p:txBody>
          <a:bodyPr>
            <a:noAutofit/>
          </a:bodyPr>
          <a:lstStyle/>
          <a:p>
            <a:r>
              <a:rPr lang="en-US" sz="1600" dirty="0" smtClean="0"/>
              <a:t>Monterey 1986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C:\Temporary\B&amp;W Presentation\B&amp;W\Small Images\1986 QF Image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20" y="228600"/>
            <a:ext cx="8918000" cy="606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4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41" y="6553200"/>
            <a:ext cx="8229600" cy="228600"/>
          </a:xfrm>
        </p:spPr>
        <p:txBody>
          <a:bodyPr>
            <a:noAutofit/>
          </a:bodyPr>
          <a:lstStyle/>
          <a:p>
            <a:r>
              <a:rPr lang="en-US" sz="1600" dirty="0" smtClean="0"/>
              <a:t>University of Miami 1987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C:\Temporary\B&amp;W Presentation\B&amp;W\Small Images\1987 WP img003 Z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"/>
            <a:ext cx="8122682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41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400800"/>
            <a:ext cx="8229600" cy="228600"/>
          </a:xfrm>
        </p:spPr>
        <p:txBody>
          <a:bodyPr>
            <a:noAutofit/>
          </a:bodyPr>
          <a:lstStyle/>
          <a:p>
            <a:r>
              <a:rPr lang="en-US" sz="1600" dirty="0" smtClean="0"/>
              <a:t>Super Sid’s legal break-in - </a:t>
            </a:r>
            <a:r>
              <a:rPr lang="en-US" sz="1600" dirty="0" err="1" smtClean="0"/>
              <a:t>Darrowby</a:t>
            </a:r>
            <a:r>
              <a:rPr lang="en-US" sz="1600" dirty="0" smtClean="0"/>
              <a:t>, Yorkshire 1983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122" name="Picture 2" descr="C:\Temporary\B&amp;W Presentation\B&amp;W\Small Images\1983 CT Image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8991599" cy="596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53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21" y="6324600"/>
            <a:ext cx="8229600" cy="304800"/>
          </a:xfrm>
        </p:spPr>
        <p:txBody>
          <a:bodyPr>
            <a:noAutofit/>
          </a:bodyPr>
          <a:lstStyle/>
          <a:p>
            <a:r>
              <a:rPr lang="en-US" sz="1600" dirty="0" smtClean="0"/>
              <a:t>Tinkerbell 1983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Temporary\B&amp;W Presentation\B&amp;W\Small Images\1983 ES Image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8993643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60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53200"/>
            <a:ext cx="8229600" cy="228600"/>
          </a:xfrm>
        </p:spPr>
        <p:txBody>
          <a:bodyPr>
            <a:noAutofit/>
          </a:bodyPr>
          <a:lstStyle/>
          <a:p>
            <a:r>
              <a:rPr lang="en-US" sz="1600" dirty="0" smtClean="0"/>
              <a:t>Miami River 1983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3" name="Picture 3" descr="C:\Temporary\B&amp;W Presentation\B&amp;W\1983 EX Image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8839200" cy="582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81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53200"/>
            <a:ext cx="8229600" cy="228600"/>
          </a:xfrm>
        </p:spPr>
        <p:txBody>
          <a:bodyPr>
            <a:noAutofit/>
          </a:bodyPr>
          <a:lstStyle/>
          <a:p>
            <a:r>
              <a:rPr lang="en-US" sz="1600" dirty="0" smtClean="0"/>
              <a:t>Yarn 1984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8194" name="Picture 2" descr="C:\Temporary\B&amp;W Presentation\B&amp;W\Small Images\1984 DO Image6 M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20" y="76200"/>
            <a:ext cx="7626581" cy="641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35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735" y="6477000"/>
            <a:ext cx="8229600" cy="228600"/>
          </a:xfrm>
        </p:spPr>
        <p:txBody>
          <a:bodyPr>
            <a:noAutofit/>
          </a:bodyPr>
          <a:lstStyle/>
          <a:p>
            <a:r>
              <a:rPr lang="en-US" sz="1600" dirty="0" smtClean="0"/>
              <a:t>South Beach 1984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 descr="C:\Temporary\B&amp;W Presentation\B&amp;W\1984 FM Image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1" y="338008"/>
            <a:ext cx="8978600" cy="60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68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53200"/>
            <a:ext cx="8229600" cy="228600"/>
          </a:xfrm>
        </p:spPr>
        <p:txBody>
          <a:bodyPr>
            <a:noAutofit/>
          </a:bodyPr>
          <a:lstStyle/>
          <a:p>
            <a:r>
              <a:rPr lang="en-US" sz="1600" dirty="0" smtClean="0"/>
              <a:t>Incense holders 1984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0242" name="Picture 2" descr="C:\Temporary\B&amp;W Presentation\B&amp;W\Small Images\1984 FP Image9 M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469" y="76200"/>
            <a:ext cx="614303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53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75320"/>
            <a:ext cx="8229600" cy="228600"/>
          </a:xfrm>
        </p:spPr>
        <p:txBody>
          <a:bodyPr>
            <a:noAutofit/>
          </a:bodyPr>
          <a:lstStyle/>
          <a:p>
            <a:r>
              <a:rPr lang="en-US" sz="1600" dirty="0" smtClean="0"/>
              <a:t>Biscayne Bay 1984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1266" name="Picture 2" descr="C:\Temporary\B&amp;W Presentation\B&amp;W\Small Images\1984 FY Image05 Y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5474"/>
            <a:ext cx="6324600" cy="647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5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2408</TotalTime>
  <Words>226</Words>
  <Application>Microsoft Office PowerPoint</Application>
  <PresentationFormat>On-screen Show (4:3)</PresentationFormat>
  <Paragraphs>76</Paragraphs>
  <Slides>25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The following images were captured on film (except as noted)</vt:lpstr>
      <vt:lpstr>Flamingo Marina, Everglades National Park 1983</vt:lpstr>
      <vt:lpstr>Super Sid’s legal break-in - Darrowby, Yorkshire 1983</vt:lpstr>
      <vt:lpstr>Tinkerbell 1983</vt:lpstr>
      <vt:lpstr>Miami River 1983</vt:lpstr>
      <vt:lpstr>Yarn 1984</vt:lpstr>
      <vt:lpstr>South Beach 1984</vt:lpstr>
      <vt:lpstr>Incense holders 1984</vt:lpstr>
      <vt:lpstr>Biscayne Bay 1984</vt:lpstr>
      <vt:lpstr>Merrick House, Coral Gables 1984</vt:lpstr>
      <vt:lpstr>Henry Moore Sculpture, InterContinental Hotel 1984</vt:lpstr>
      <vt:lpstr>Lladro figurine 1984</vt:lpstr>
      <vt:lpstr>Metrorail Station, Coral Gables 1984</vt:lpstr>
      <vt:lpstr>Antonio Quintas 1985</vt:lpstr>
      <vt:lpstr>Theater of the Sea, Islamorada 1985</vt:lpstr>
      <vt:lpstr>PowerPoint Presentation</vt:lpstr>
      <vt:lpstr>Coral Gables 1985</vt:lpstr>
      <vt:lpstr>Everglades 1985</vt:lpstr>
      <vt:lpstr>Coconut Grove 1986</vt:lpstr>
      <vt:lpstr>Miami Beach 1986</vt:lpstr>
      <vt:lpstr>The Barnacle, Coconut Grove 1986</vt:lpstr>
      <vt:lpstr>The Barnacle, Coconut Grove 1986</vt:lpstr>
      <vt:lpstr>Mirror Lake, Yosemite 1986</vt:lpstr>
      <vt:lpstr>Monterey 1986</vt:lpstr>
      <vt:lpstr>University of Miami 1987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&amp; White</dc:title>
  <dc:creator>Scotty</dc:creator>
  <cp:lastModifiedBy>Scotty</cp:lastModifiedBy>
  <cp:revision>59</cp:revision>
  <dcterms:created xsi:type="dcterms:W3CDTF">2021-04-22T14:20:49Z</dcterms:created>
  <dcterms:modified xsi:type="dcterms:W3CDTF">2021-04-26T09:16:36Z</dcterms:modified>
</cp:coreProperties>
</file>